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84" r:id="rId4"/>
    <p:sldId id="266" r:id="rId5"/>
    <p:sldId id="275" r:id="rId6"/>
    <p:sldId id="277" r:id="rId7"/>
    <p:sldId id="276" r:id="rId8"/>
    <p:sldId id="279" r:id="rId9"/>
    <p:sldId id="280" r:id="rId10"/>
    <p:sldId id="281" r:id="rId11"/>
    <p:sldId id="282" r:id="rId12"/>
    <p:sldId id="274" r:id="rId13"/>
    <p:sldId id="262" r:id="rId1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B824"/>
    <a:srgbClr val="C83438"/>
    <a:srgbClr val="1188DE"/>
    <a:srgbClr val="304B7D"/>
    <a:srgbClr val="108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7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-653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5414F-3D9D-1944-8D76-ECDE7A3B60CF}" type="datetimeFigureOut">
              <a:rPr kumimoji="1" lang="x-none" altLang="en-US" smtClean="0"/>
              <a:t>11/9/2021</a:t>
            </a:fld>
            <a:endParaRPr kumimoji="1" lang="x-none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x-none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EB3CD-3B8F-F24A-A846-377C323B2DFA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25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BEB3CD-3B8F-F24A-A846-377C323B2DFA}" type="slidenum">
              <a:rPr kumimoji="1" lang="x-none" altLang="en-US" smtClean="0"/>
              <a:t>10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685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61387D09-C103-834B-A43C-BEDAD6633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x-none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xmlns="" id="{2CF11F97-8F8A-8545-9246-DADB5CF2D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59266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-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カギ線コネクタ 5">
            <a:extLst>
              <a:ext uri="{FF2B5EF4-FFF2-40B4-BE49-F238E27FC236}">
                <a16:creationId xmlns:a16="http://schemas.microsoft.com/office/drawing/2014/main" xmlns="" id="{F90F6CB3-972B-014B-866F-6E6C3C82B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236" y="659758"/>
            <a:ext cx="8588416" cy="2639027"/>
          </a:xfrm>
          <a:prstGeom prst="bentConnector3">
            <a:avLst>
              <a:gd name="adj1" fmla="val 0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xmlns="" id="{FCF5EA6C-4CF7-4C4B-9F10-A6919A394877}"/>
              </a:ext>
            </a:extLst>
          </p:cNvPr>
          <p:cNvCxnSpPr>
            <a:cxnSpLocks/>
          </p:cNvCxnSpPr>
          <p:nvPr userDrawn="1"/>
        </p:nvCxnSpPr>
        <p:spPr>
          <a:xfrm flipV="1">
            <a:off x="2998364" y="3559218"/>
            <a:ext cx="8456112" cy="2639023"/>
          </a:xfrm>
          <a:prstGeom prst="bentConnector3">
            <a:avLst>
              <a:gd name="adj1" fmla="val 99996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xmlns="" id="{D44020A3-9598-2744-8504-DDEC0F64A15B}"/>
              </a:ext>
            </a:extLst>
          </p:cNvPr>
          <p:cNvGrpSpPr/>
          <p:nvPr userDrawn="1"/>
        </p:nvGrpSpPr>
        <p:grpSpPr>
          <a:xfrm>
            <a:off x="737524" y="6028491"/>
            <a:ext cx="2138194" cy="339500"/>
            <a:chOff x="719593" y="6028491"/>
            <a:chExt cx="2138194" cy="339500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xmlns="" id="{B7AE59DE-F6B9-774C-BD36-9CC8D8227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708" y="6065895"/>
              <a:ext cx="1127079" cy="264693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xmlns="" id="{FE20C000-58ED-5E45-872B-9858138E1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719593" y="6028491"/>
              <a:ext cx="896821" cy="339500"/>
            </a:xfrm>
            <a:prstGeom prst="rect">
              <a:avLst/>
            </a:prstGeom>
          </p:spPr>
        </p:pic>
      </p:grpSp>
      <p:sp>
        <p:nvSpPr>
          <p:cNvPr id="21" name="コンテンツ プレースホルダー 20">
            <a:extLst>
              <a:ext uri="{FF2B5EF4-FFF2-40B4-BE49-F238E27FC236}">
                <a16:creationId xmlns:a16="http://schemas.microsoft.com/office/drawing/2014/main" xmlns="" id="{A3BD1AC2-A675-124C-8A84-FC3117A30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1511" y="4445381"/>
            <a:ext cx="5768975" cy="622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rgbClr val="1188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  <p:sp>
        <p:nvSpPr>
          <p:cNvPr id="23" name="コンテンツ プレースホルダー 22">
            <a:extLst>
              <a:ext uri="{FF2B5EF4-FFF2-40B4-BE49-F238E27FC236}">
                <a16:creationId xmlns:a16="http://schemas.microsoft.com/office/drawing/2014/main" xmlns="" id="{225011C7-39FA-2141-958E-ED99B36F63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2924" y="1648123"/>
            <a:ext cx="8566150" cy="2536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rgbClr val="1188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12507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カギ線コネクタ 5">
            <a:extLst>
              <a:ext uri="{FF2B5EF4-FFF2-40B4-BE49-F238E27FC236}">
                <a16:creationId xmlns:a16="http://schemas.microsoft.com/office/drawing/2014/main" xmlns="" id="{33FE0FCF-279F-AD47-893F-FB483B853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236" y="659758"/>
            <a:ext cx="8505605" cy="2639028"/>
          </a:xfrm>
          <a:prstGeom prst="bentConnector3">
            <a:avLst>
              <a:gd name="adj1" fmla="val 15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xmlns="" id="{FD3998F1-29F0-0346-9917-63AE23F48CCD}"/>
              </a:ext>
            </a:extLst>
          </p:cNvPr>
          <p:cNvCxnSpPr>
            <a:cxnSpLocks/>
          </p:cNvCxnSpPr>
          <p:nvPr userDrawn="1"/>
        </p:nvCxnSpPr>
        <p:spPr>
          <a:xfrm flipV="1">
            <a:off x="2998364" y="3559218"/>
            <a:ext cx="8456112" cy="2639023"/>
          </a:xfrm>
          <a:prstGeom prst="bentConnector3">
            <a:avLst>
              <a:gd name="adj1" fmla="val 99996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xmlns="" id="{51EBC1DB-1422-8A4C-90A7-325C0860FD3F}"/>
              </a:ext>
            </a:extLst>
          </p:cNvPr>
          <p:cNvGrpSpPr/>
          <p:nvPr userDrawn="1"/>
        </p:nvGrpSpPr>
        <p:grpSpPr>
          <a:xfrm>
            <a:off x="9311652" y="490008"/>
            <a:ext cx="2138194" cy="339500"/>
            <a:chOff x="719593" y="6028491"/>
            <a:chExt cx="2138194" cy="3395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xmlns="" id="{45BB4FF8-CB67-3543-BE80-5AC60BBE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708" y="6065895"/>
              <a:ext cx="1127079" cy="264693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xmlns="" id="{106E7BE1-366A-6342-95A8-631611FEA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719593" y="6028491"/>
              <a:ext cx="896821" cy="339500"/>
            </a:xfrm>
            <a:prstGeom prst="rect">
              <a:avLst/>
            </a:prstGeom>
          </p:spPr>
        </p:pic>
      </p:grpSp>
      <p:sp>
        <p:nvSpPr>
          <p:cNvPr id="11" name="コンテンツ プレースホルダー 22">
            <a:extLst>
              <a:ext uri="{FF2B5EF4-FFF2-40B4-BE49-F238E27FC236}">
                <a16:creationId xmlns:a16="http://schemas.microsoft.com/office/drawing/2014/main" xmlns="" id="{41227B3E-0AA0-F343-99E3-CD216B6188D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2924" y="1648123"/>
            <a:ext cx="8566150" cy="2536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rgbClr val="3AB82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  <p:sp>
        <p:nvSpPr>
          <p:cNvPr id="14" name="コンテンツ プレースホルダー 20">
            <a:extLst>
              <a:ext uri="{FF2B5EF4-FFF2-40B4-BE49-F238E27FC236}">
                <a16:creationId xmlns:a16="http://schemas.microsoft.com/office/drawing/2014/main" xmlns="" id="{24DDB8AF-180F-F54E-AA00-F9C6F1CEAC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1511" y="4445381"/>
            <a:ext cx="5768975" cy="622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rgbClr val="3AB82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04156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xmlns="" id="{68D472BD-9D59-284D-AD32-78030DED2FEA}"/>
              </a:ext>
            </a:extLst>
          </p:cNvPr>
          <p:cNvCxnSpPr>
            <a:cxnSpLocks/>
          </p:cNvCxnSpPr>
          <p:nvPr userDrawn="1"/>
        </p:nvCxnSpPr>
        <p:spPr>
          <a:xfrm>
            <a:off x="2529214" y="6527944"/>
            <a:ext cx="9386060" cy="748"/>
          </a:xfrm>
          <a:prstGeom prst="line">
            <a:avLst/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xmlns="" id="{9B83B891-245B-CB43-84D8-B6EF783C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2074" y="6162819"/>
            <a:ext cx="2743200" cy="365125"/>
          </a:xfrm>
        </p:spPr>
        <p:txBody>
          <a:bodyPr anchor="b"/>
          <a:lstStyle>
            <a:lvl1pPr>
              <a:defRPr>
                <a:solidFill>
                  <a:srgbClr val="1188DE"/>
                </a:solidFill>
                <a:latin typeface="+mn-lt"/>
              </a:defRPr>
            </a:lvl1pPr>
          </a:lstStyle>
          <a:p>
            <a:fld id="{923579B5-C1C4-D84B-A012-DC68887805F6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xmlns="" id="{8335FEF4-ED3F-A748-BB6E-3B9D407E0A28}"/>
              </a:ext>
            </a:extLst>
          </p:cNvPr>
          <p:cNvGrpSpPr/>
          <p:nvPr userDrawn="1"/>
        </p:nvGrpSpPr>
        <p:grpSpPr>
          <a:xfrm>
            <a:off x="276726" y="6345381"/>
            <a:ext cx="2138194" cy="339500"/>
            <a:chOff x="719593" y="6028491"/>
            <a:chExt cx="2138194" cy="339500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xmlns="" id="{F86AA557-BD4D-B848-A89A-A24E88481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708" y="6065895"/>
              <a:ext cx="1127079" cy="264693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xmlns="" id="{84641F54-88F3-8343-95D5-CE9D40A77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719593" y="6028491"/>
              <a:ext cx="896821" cy="339500"/>
            </a:xfrm>
            <a:prstGeom prst="rect">
              <a:avLst/>
            </a:prstGeom>
          </p:spPr>
        </p:pic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F9056C24-BBF2-3D4B-8005-EE7300DEDC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6726" y="329308"/>
            <a:ext cx="11638548" cy="717550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solidFill>
                  <a:srgbClr val="1188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xmlns="" id="{717F45B0-DC05-7742-A253-C22914FC44B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76726" y="1298114"/>
            <a:ext cx="11638548" cy="483594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34148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xmlns="" id="{AA7B34CE-A8FD-CA43-BDEF-E8DD6D3B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2074" y="6162819"/>
            <a:ext cx="2743200" cy="365125"/>
          </a:xfrm>
        </p:spPr>
        <p:txBody>
          <a:bodyPr anchor="b"/>
          <a:lstStyle>
            <a:lvl1pPr>
              <a:defRPr>
                <a:solidFill>
                  <a:srgbClr val="3AB82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23579B5-C1C4-D84B-A012-DC68887805F6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D964A56D-07F6-1249-AE8D-82B6184A47A8}"/>
              </a:ext>
            </a:extLst>
          </p:cNvPr>
          <p:cNvGrpSpPr/>
          <p:nvPr userDrawn="1"/>
        </p:nvGrpSpPr>
        <p:grpSpPr>
          <a:xfrm>
            <a:off x="337686" y="6345381"/>
            <a:ext cx="2104272" cy="339500"/>
            <a:chOff x="2285108" y="4710545"/>
            <a:chExt cx="2104272" cy="339500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xmlns="" id="{21AA0F77-7AE4-9B46-9AEB-AA069BC3C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108" y="4747949"/>
              <a:ext cx="1127079" cy="264693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xmlns="" id="{8E198823-8E8C-DD4E-87E5-4AD7A3D84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3492559" y="4710545"/>
              <a:ext cx="896821" cy="339500"/>
            </a:xfrm>
            <a:prstGeom prst="rect">
              <a:avLst/>
            </a:prstGeom>
          </p:spPr>
        </p:pic>
      </p:grp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xmlns="" id="{A12B285D-76FC-F149-A5E9-030EF0FF46CA}"/>
              </a:ext>
            </a:extLst>
          </p:cNvPr>
          <p:cNvCxnSpPr>
            <a:cxnSpLocks/>
          </p:cNvCxnSpPr>
          <p:nvPr userDrawn="1"/>
        </p:nvCxnSpPr>
        <p:spPr>
          <a:xfrm>
            <a:off x="2529214" y="6527944"/>
            <a:ext cx="9386060" cy="748"/>
          </a:xfrm>
          <a:prstGeom prst="line">
            <a:avLst/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xmlns="" id="{09538FB5-8E4F-2B46-BF6F-CC9CC2C7C7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6726" y="329308"/>
            <a:ext cx="11638548" cy="717550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solidFill>
                  <a:srgbClr val="3AB82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  <p:sp>
        <p:nvSpPr>
          <p:cNvPr id="11" name="コンテンツ プレースホルダー 4">
            <a:extLst>
              <a:ext uri="{FF2B5EF4-FFF2-40B4-BE49-F238E27FC236}">
                <a16:creationId xmlns:a16="http://schemas.microsoft.com/office/drawing/2014/main" xmlns="" id="{CCDE911C-696A-7349-ADD9-9C6AA41D606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76726" y="1298114"/>
            <a:ext cx="11638548" cy="483594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01459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Change-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xmlns="" id="{E2AFFD29-FE19-DD4E-9CC8-14D7658442D6}"/>
              </a:ext>
            </a:extLst>
          </p:cNvPr>
          <p:cNvCxnSpPr>
            <a:cxnSpLocks/>
          </p:cNvCxnSpPr>
          <p:nvPr userDrawn="1"/>
        </p:nvCxnSpPr>
        <p:spPr>
          <a:xfrm flipV="1">
            <a:off x="624386" y="6296853"/>
            <a:ext cx="9738814" cy="1"/>
          </a:xfrm>
          <a:prstGeom prst="bentConnector3">
            <a:avLst>
              <a:gd name="adj1" fmla="val 50000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xmlns="" id="{55B0E48A-658E-4748-83AA-CA0152CF1F95}"/>
              </a:ext>
            </a:extLst>
          </p:cNvPr>
          <p:cNvCxnSpPr>
            <a:cxnSpLocks/>
          </p:cNvCxnSpPr>
          <p:nvPr userDrawn="1"/>
        </p:nvCxnSpPr>
        <p:spPr>
          <a:xfrm>
            <a:off x="1613647" y="561147"/>
            <a:ext cx="9953967" cy="1"/>
          </a:xfrm>
          <a:prstGeom prst="bentConnector3">
            <a:avLst>
              <a:gd name="adj1" fmla="val 50000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xmlns="" id="{F357906A-64C7-9F42-A922-C70CAF6FB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0535" y="6127103"/>
            <a:ext cx="1127079" cy="2646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xmlns="" id="{9447AE4D-F042-104A-9708-995DD6991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2041" t="33245" b="15263"/>
          <a:stretch/>
        </p:blipFill>
        <p:spPr>
          <a:xfrm>
            <a:off x="624386" y="391397"/>
            <a:ext cx="896821" cy="339500"/>
          </a:xfrm>
          <a:prstGeom prst="rect">
            <a:avLst/>
          </a:prstGeom>
        </p:spPr>
      </p:pic>
      <p:sp>
        <p:nvSpPr>
          <p:cNvPr id="12" name="コンテンツ プレースホルダー 22">
            <a:extLst>
              <a:ext uri="{FF2B5EF4-FFF2-40B4-BE49-F238E27FC236}">
                <a16:creationId xmlns:a16="http://schemas.microsoft.com/office/drawing/2014/main" xmlns="" id="{90DBFC78-0DAC-0C4C-991B-01D63ED60AA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2925" y="2160587"/>
            <a:ext cx="8566150" cy="2536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rgbClr val="3AB82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5724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Change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xmlns="" id="{CA264C3F-0744-6C49-B99B-0B81F706D6EC}"/>
              </a:ext>
            </a:extLst>
          </p:cNvPr>
          <p:cNvCxnSpPr>
            <a:cxnSpLocks/>
          </p:cNvCxnSpPr>
          <p:nvPr userDrawn="1"/>
        </p:nvCxnSpPr>
        <p:spPr>
          <a:xfrm flipV="1">
            <a:off x="1828800" y="6296851"/>
            <a:ext cx="9738814" cy="1"/>
          </a:xfrm>
          <a:prstGeom prst="bentConnector3">
            <a:avLst>
              <a:gd name="adj1" fmla="val 50000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>
            <a:extLst>
              <a:ext uri="{FF2B5EF4-FFF2-40B4-BE49-F238E27FC236}">
                <a16:creationId xmlns:a16="http://schemas.microsoft.com/office/drawing/2014/main" xmlns="" id="{E5A34D6C-7265-1640-8094-54B52AFFA013}"/>
              </a:ext>
            </a:extLst>
          </p:cNvPr>
          <p:cNvCxnSpPr>
            <a:cxnSpLocks/>
          </p:cNvCxnSpPr>
          <p:nvPr userDrawn="1"/>
        </p:nvCxnSpPr>
        <p:spPr>
          <a:xfrm>
            <a:off x="624386" y="561146"/>
            <a:ext cx="9953967" cy="1"/>
          </a:xfrm>
          <a:prstGeom prst="bentConnector3">
            <a:avLst>
              <a:gd name="adj1" fmla="val 50000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xmlns="" id="{54D07A3E-FD73-5646-8980-35B5069D60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386" y="6145033"/>
            <a:ext cx="1127079" cy="2646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xmlns="" id="{62372082-A60D-1846-A72A-DB2B874F9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2041" t="33245" b="15263"/>
          <a:stretch/>
        </p:blipFill>
        <p:spPr>
          <a:xfrm>
            <a:off x="10670793" y="391397"/>
            <a:ext cx="896821" cy="339500"/>
          </a:xfrm>
          <a:prstGeom prst="rect">
            <a:avLst/>
          </a:prstGeom>
        </p:spPr>
      </p:pic>
      <p:sp>
        <p:nvSpPr>
          <p:cNvPr id="11" name="コンテンツ プレースホルダー 22">
            <a:extLst>
              <a:ext uri="{FF2B5EF4-FFF2-40B4-BE49-F238E27FC236}">
                <a16:creationId xmlns:a16="http://schemas.microsoft.com/office/drawing/2014/main" xmlns="" id="{A62E3924-FF0F-0340-AA0E-72ACDD8ACA0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2925" y="2160587"/>
            <a:ext cx="8566150" cy="2536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rgbClr val="1188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83230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カギ線コネクタ 5">
            <a:extLst>
              <a:ext uri="{FF2B5EF4-FFF2-40B4-BE49-F238E27FC236}">
                <a16:creationId xmlns:a16="http://schemas.microsoft.com/office/drawing/2014/main" xmlns="" id="{95A983A9-E289-674E-9C80-98311F3F2138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236" y="659758"/>
            <a:ext cx="8505605" cy="2639028"/>
          </a:xfrm>
          <a:prstGeom prst="bentConnector3">
            <a:avLst>
              <a:gd name="adj1" fmla="val 15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xmlns="" id="{CCA11463-8449-BC4F-AF56-9C51E0A6A2D2}"/>
              </a:ext>
            </a:extLst>
          </p:cNvPr>
          <p:cNvCxnSpPr>
            <a:cxnSpLocks/>
          </p:cNvCxnSpPr>
          <p:nvPr userDrawn="1"/>
        </p:nvCxnSpPr>
        <p:spPr>
          <a:xfrm flipV="1">
            <a:off x="2998364" y="3559218"/>
            <a:ext cx="8456112" cy="2639023"/>
          </a:xfrm>
          <a:prstGeom prst="bentConnector3">
            <a:avLst>
              <a:gd name="adj1" fmla="val 99996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xmlns="" id="{31C37773-70D7-994C-8B86-BD78E51F59DF}"/>
              </a:ext>
            </a:extLst>
          </p:cNvPr>
          <p:cNvGrpSpPr/>
          <p:nvPr userDrawn="1"/>
        </p:nvGrpSpPr>
        <p:grpSpPr>
          <a:xfrm>
            <a:off x="9311652" y="490008"/>
            <a:ext cx="2138194" cy="339500"/>
            <a:chOff x="719593" y="6028491"/>
            <a:chExt cx="2138194" cy="3395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xmlns="" id="{776ADB55-8E0E-2341-8AD2-03EF79CB2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708" y="6065895"/>
              <a:ext cx="1127079" cy="264693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xmlns="" id="{8E916432-D28D-A747-9645-3E82094E7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719593" y="6028491"/>
              <a:ext cx="896821" cy="339500"/>
            </a:xfrm>
            <a:prstGeom prst="rect">
              <a:avLst/>
            </a:prstGeom>
          </p:spPr>
        </p:pic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xmlns="" id="{9F925565-9012-3C42-8719-A6F5006C9E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80772" y="2495776"/>
            <a:ext cx="5630456" cy="21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4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カギ線コネクタ 5">
            <a:extLst>
              <a:ext uri="{FF2B5EF4-FFF2-40B4-BE49-F238E27FC236}">
                <a16:creationId xmlns:a16="http://schemas.microsoft.com/office/drawing/2014/main" xmlns="" id="{E17EBF95-2DE0-CE4E-A26F-656035A882E0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236" y="659758"/>
            <a:ext cx="8588416" cy="2639027"/>
          </a:xfrm>
          <a:prstGeom prst="bentConnector3">
            <a:avLst>
              <a:gd name="adj1" fmla="val 0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:a16="http://schemas.microsoft.com/office/drawing/2014/main" xmlns="" id="{CE190164-7A9E-4C46-AA97-E5BC30BD6013}"/>
              </a:ext>
            </a:extLst>
          </p:cNvPr>
          <p:cNvCxnSpPr>
            <a:cxnSpLocks/>
          </p:cNvCxnSpPr>
          <p:nvPr userDrawn="1"/>
        </p:nvCxnSpPr>
        <p:spPr>
          <a:xfrm flipV="1">
            <a:off x="2998364" y="3559218"/>
            <a:ext cx="8456112" cy="2639023"/>
          </a:xfrm>
          <a:prstGeom prst="bentConnector3">
            <a:avLst>
              <a:gd name="adj1" fmla="val 99996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xmlns="" id="{F774FB5F-EA6E-DC43-8EDE-31F2F629B98F}"/>
              </a:ext>
            </a:extLst>
          </p:cNvPr>
          <p:cNvGrpSpPr/>
          <p:nvPr userDrawn="1"/>
        </p:nvGrpSpPr>
        <p:grpSpPr>
          <a:xfrm>
            <a:off x="737524" y="6028491"/>
            <a:ext cx="2138194" cy="339500"/>
            <a:chOff x="719593" y="6028491"/>
            <a:chExt cx="2138194" cy="33950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xmlns="" id="{D8FB54FB-0095-5746-A5FE-A928F48F7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708" y="6065895"/>
              <a:ext cx="1127079" cy="264693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xmlns="" id="{E4D66C00-6878-4F4D-8138-89D177D74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719593" y="6028491"/>
              <a:ext cx="896821" cy="339500"/>
            </a:xfrm>
            <a:prstGeom prst="rect">
              <a:avLst/>
            </a:prstGeom>
          </p:spPr>
        </p:pic>
      </p:grpSp>
      <p:pic>
        <p:nvPicPr>
          <p:cNvPr id="14" name="図 13">
            <a:extLst>
              <a:ext uri="{FF2B5EF4-FFF2-40B4-BE49-F238E27FC236}">
                <a16:creationId xmlns:a16="http://schemas.microsoft.com/office/drawing/2014/main" xmlns="" id="{F61DB6F7-CC5F-E040-BC97-EE243B1E03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80772" y="2495776"/>
            <a:ext cx="5630456" cy="21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4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xmlns="" id="{1610A64D-10F7-A840-89FC-8F30C803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x-none" dirty="0"/>
              <a:t>Slide </a:t>
            </a:r>
            <a:endParaRPr kumimoji="1" lang="x-none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2E3EF952-43DA-6C46-A69F-8A3DF3B0C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x-none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BD15E67E-4115-F848-818A-DF3F119F6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3FF70CA-D3EC-1D40-ABCD-988A5E6D03AB}" type="datetime1">
              <a:rPr kumimoji="1" lang="ja-JP" altLang="en-US" smtClean="0"/>
              <a:pPr/>
              <a:t>2021/11/9</a:t>
            </a:fld>
            <a:endParaRPr kumimoji="1" lang="x-none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3D068972-3629-2E48-9225-6C7E6F272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kumimoji="1" lang="x-none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B881FDF5-C095-B54E-B76A-E79E1193A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23579B5-C1C4-D84B-A012-DC68887805F6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0742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xmlns="" id="{B64E638D-F5AF-5F40-974F-8CAC932B411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kumimoji="1" lang="en-US" altLang="x-none" dirty="0"/>
              <a:t>2021/10/12</a:t>
            </a:r>
            <a:endParaRPr kumimoji="1" lang="x-none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BC82C373-F19C-1446-8210-AD94AD5A23C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vi-VN" altLang="x-none" dirty="0"/>
              <a:t>OCR Teams</a:t>
            </a:r>
          </a:p>
          <a:p>
            <a:r>
              <a:rPr kumimoji="1" lang="vi-VN" altLang="x-none" dirty="0"/>
              <a:t>Weekly Report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42125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79B5-C1C4-D84B-A012-DC68887805F6}" type="slidenum">
              <a:rPr kumimoji="1" lang="x-none" altLang="en-US" smtClean="0"/>
              <a:pPr/>
              <a:t>10</a:t>
            </a:fld>
            <a:endParaRPr kumimoji="1" lang="x-none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mtClean="0"/>
              <a:t>MobileNetV3</a:t>
            </a:r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8" y="3538728"/>
            <a:ext cx="5393765" cy="1944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3" y="1938481"/>
            <a:ext cx="5738702" cy="422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68680" y="1046858"/>
            <a:ext cx="8860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mtClean="0"/>
              <a:t>Feature </a:t>
            </a:r>
            <a:r>
              <a:rPr lang="en-US"/>
              <a:t>Extractor</a:t>
            </a:r>
            <a:r>
              <a:rPr lang="en-US"/>
              <a:t>: </a:t>
            </a:r>
            <a:r>
              <a:rPr lang="en-US" smtClean="0"/>
              <a:t>+) 12 </a:t>
            </a:r>
            <a:r>
              <a:rPr lang="en-US"/>
              <a:t>khối </a:t>
            </a:r>
            <a:r>
              <a:rPr lang="en-US" smtClean="0"/>
              <a:t>MobileBottleNeck blocks</a:t>
            </a:r>
          </a:p>
          <a:p>
            <a:r>
              <a:rPr lang="en-US" smtClean="0"/>
              <a:t>                                      +) 1 vài lớp Conv, BatchNorm và 1 lớp AdaptiveAveragePooling ở cuối</a:t>
            </a:r>
          </a:p>
          <a:p>
            <a:r>
              <a:rPr lang="en-US" smtClean="0"/>
              <a:t>-    Classifier: output linear layer (2 nodes)  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61972" y="5660136"/>
            <a:ext cx="32278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MobileNetV3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79B5-C1C4-D84B-A012-DC68887805F6}" type="slidenum">
              <a:rPr kumimoji="1" lang="x-none" altLang="en-US" smtClean="0"/>
              <a:pPr/>
              <a:t>11</a:t>
            </a:fld>
            <a:endParaRPr kumimoji="1" lang="x-non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0493" y="560493"/>
            <a:ext cx="9533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mtClean="0"/>
              <a:t>Bước 4: Tổng hợp class của từng box để tìm ra góc 0</a:t>
            </a:r>
            <a:r>
              <a:rPr lang="en-US" baseline="30000" smtClean="0"/>
              <a:t>0</a:t>
            </a:r>
            <a:r>
              <a:rPr lang="en-US" smtClean="0"/>
              <a:t> </a:t>
            </a:r>
            <a:r>
              <a:rPr lang="en-US"/>
              <a:t>hoặc </a:t>
            </a:r>
            <a:r>
              <a:rPr lang="en-US" smtClean="0"/>
              <a:t>180 và tiến hành xoay ảnh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095" y="1245305"/>
            <a:ext cx="2961641" cy="222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84095" y="3828831"/>
            <a:ext cx="2961641" cy="222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55" y="3092913"/>
            <a:ext cx="2458721" cy="1850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5084064" y="2999232"/>
            <a:ext cx="521208" cy="630936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084064" y="4270248"/>
            <a:ext cx="521208" cy="637575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44668" y="2999232"/>
            <a:ext cx="50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  <a:r>
              <a:rPr lang="en-US" baseline="30000"/>
              <a:t>0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37889" y="4584657"/>
            <a:ext cx="61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180</a:t>
            </a:r>
            <a:r>
              <a:rPr lang="en-US" baseline="30000"/>
              <a:t>0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xmlns="" id="{5EC17C18-55E9-1440-8253-90E8D240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79B5-C1C4-D84B-A012-DC68887805F6}" type="slidenum">
              <a:rPr kumimoji="1" lang="x-none" altLang="en-US" smtClean="0"/>
              <a:pPr/>
              <a:t>12</a:t>
            </a:fld>
            <a:endParaRPr kumimoji="1" lang="x-none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91D96275-4210-0249-A5E2-6937754283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en-US" altLang="x-none" smtClean="0"/>
              <a:t>2</a:t>
            </a:r>
            <a:r>
              <a:rPr kumimoji="1" lang="vi-VN" altLang="x-none" smtClean="0"/>
              <a:t>) </a:t>
            </a:r>
            <a:r>
              <a:rPr kumimoji="1" lang="en-US" altLang="x-none" smtClean="0"/>
              <a:t>Kết quả thực hiện</a:t>
            </a:r>
            <a:endParaRPr kumimoji="1" lang="x-none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xmlns="" id="{24FAE769-1765-BC4C-926E-199B6C7A151F}"/>
              </a:ext>
            </a:extLst>
          </p:cNvPr>
          <p:cNvSpPr txBox="1"/>
          <p:nvPr/>
        </p:nvSpPr>
        <p:spPr>
          <a:xfrm>
            <a:off x="860346" y="1298412"/>
            <a:ext cx="8713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x-none" sz="2000" smtClean="0">
                <a:latin typeface="Calibri" panose="020F0502020204030204" pitchFamily="34" charset="0"/>
                <a:cs typeface="Calibri" panose="020F0502020204030204" pitchFamily="34" charset="0"/>
              </a:rPr>
              <a:t>Không sử dụng rotation_rectify: 204/729 ảnh không xử lý được.</a:t>
            </a:r>
          </a:p>
          <a:p>
            <a:pPr marL="285750" indent="-285750">
              <a:buFontTx/>
              <a:buChar char="-"/>
            </a:pPr>
            <a:r>
              <a:rPr lang="en-US" altLang="x-none" sz="2000" smtClean="0">
                <a:latin typeface="Calibri" panose="020F0502020204030204" pitchFamily="34" charset="0"/>
                <a:cs typeface="Calibri" panose="020F0502020204030204" pitchFamily="34" charset="0"/>
              </a:rPr>
              <a:t>Sử dụng rotation_rectify: 4/729 ảnh không xử lý được.</a:t>
            </a:r>
          </a:p>
          <a:p>
            <a:pPr marL="285750" indent="-285750">
              <a:buFontTx/>
              <a:buChar char="-"/>
            </a:pPr>
            <a:r>
              <a:rPr lang="en-US" altLang="x-none" sz="2000" smtClean="0">
                <a:latin typeface="Calibri" panose="020F0502020204030204" pitchFamily="34" charset="0"/>
                <a:cs typeface="Calibri" panose="020F0502020204030204" pitchFamily="34" charset="0"/>
              </a:rPr>
              <a:t>Độ chính xác: 12/729 ảnh extract sai thông tin (text recognition chưa chính xác).</a:t>
            </a:r>
          </a:p>
          <a:p>
            <a:pPr marL="285750" indent="-285750">
              <a:buFontTx/>
              <a:buChar char="-"/>
            </a:pPr>
            <a:r>
              <a:rPr lang="en-US" altLang="x-none" sz="2000" smtClean="0">
                <a:latin typeface="Calibri" panose="020F0502020204030204" pitchFamily="34" charset="0"/>
                <a:cs typeface="Calibri" panose="020F0502020204030204" pitchFamily="34" charset="0"/>
              </a:rPr>
              <a:t>Sử dụng rulebase: 56/729 ảnh extract sai thông tin.</a:t>
            </a:r>
            <a:endParaRPr lang="vi-VN" altLang="x-non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14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51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xmlns="" id="{6671F5FD-9CB6-BA4E-908E-EDE8AEA94E8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kumimoji="1" lang="vi-VN" altLang="x-none"/>
              <a:t>Tuần </a:t>
            </a:r>
            <a:r>
              <a:rPr kumimoji="1" lang="vi-VN" altLang="x-none" smtClean="0">
                <a:solidFill>
                  <a:srgbClr val="3AB824"/>
                </a:solidFill>
              </a:rPr>
              <a:t>0</a:t>
            </a:r>
            <a:r>
              <a:rPr kumimoji="1" lang="en-US" altLang="x-none" smtClean="0">
                <a:solidFill>
                  <a:srgbClr val="3AB824"/>
                </a:solidFill>
              </a:rPr>
              <a:t>2</a:t>
            </a:r>
            <a:r>
              <a:rPr kumimoji="1" lang="vi-VN" altLang="x-none" smtClean="0">
                <a:solidFill>
                  <a:srgbClr val="3AB824"/>
                </a:solidFill>
              </a:rPr>
              <a:t>/1</a:t>
            </a:r>
            <a:r>
              <a:rPr kumimoji="1" lang="en-US" altLang="x-none" smtClean="0">
                <a:solidFill>
                  <a:srgbClr val="3AB824"/>
                </a:solidFill>
              </a:rPr>
              <a:t>1</a:t>
            </a:r>
            <a:r>
              <a:rPr kumimoji="1" lang="vi-VN" altLang="x-none" smtClean="0">
                <a:solidFill>
                  <a:srgbClr val="3AB824"/>
                </a:solidFill>
              </a:rPr>
              <a:t> </a:t>
            </a:r>
            <a:r>
              <a:rPr kumimoji="1" lang="vi-VN" altLang="x-none">
                <a:solidFill>
                  <a:srgbClr val="3AB824"/>
                </a:solidFill>
              </a:rPr>
              <a:t>– </a:t>
            </a:r>
            <a:r>
              <a:rPr kumimoji="1" lang="en-US" altLang="x-none" smtClean="0">
                <a:solidFill>
                  <a:srgbClr val="3AB824"/>
                </a:solidFill>
              </a:rPr>
              <a:t>09</a:t>
            </a:r>
            <a:r>
              <a:rPr kumimoji="1" lang="vi-VN" altLang="x-none" smtClean="0">
                <a:solidFill>
                  <a:srgbClr val="3AB824"/>
                </a:solidFill>
              </a:rPr>
              <a:t>/1</a:t>
            </a:r>
            <a:r>
              <a:rPr kumimoji="1" lang="en-US" altLang="x-none" smtClean="0">
                <a:solidFill>
                  <a:srgbClr val="3AB824"/>
                </a:solidFill>
              </a:rPr>
              <a:t>1</a:t>
            </a:r>
            <a:endParaRPr kumimoji="1" lang="x-none" altLang="en-US" dirty="0">
              <a:solidFill>
                <a:srgbClr val="3AB8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7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="" xmlns:a16="http://schemas.microsoft.com/office/drawing/2014/main" id="{433CC756-EB0D-8C49-A19D-8CA2B9118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79B5-C1C4-D84B-A012-DC68887805F6}" type="slidenum">
              <a:rPr kumimoji="1" lang="x-none" altLang="en-US" smtClean="0"/>
              <a:pPr/>
              <a:t>3</a:t>
            </a:fld>
            <a:endParaRPr kumimoji="1" lang="x-none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776FC421-A932-E64D-8454-318811C78C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vi-VN" altLang="x-none" dirty="0"/>
              <a:t>NỘI DUNG BÁO CÁO</a:t>
            </a:r>
            <a:endParaRPr kumimoji="1" lang="x-none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="" xmlns:a16="http://schemas.microsoft.com/office/drawing/2014/main" id="{A2DE6043-8461-634F-A107-C260D681AB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kumimoji="1" lang="vi-VN" altLang="x-none" sz="2400"/>
              <a:t>I</a:t>
            </a:r>
            <a:r>
              <a:rPr kumimoji="1" lang="vi-VN" altLang="x-none" sz="2400" smtClean="0"/>
              <a:t>)</a:t>
            </a:r>
            <a:r>
              <a:rPr kumimoji="1" lang="en-US" altLang="x-none" sz="2400" smtClean="0"/>
              <a:t> Rectify ảnh bằng Text Direction Classification</a:t>
            </a:r>
          </a:p>
          <a:p>
            <a:r>
              <a:rPr kumimoji="1" lang="vi-VN" altLang="x-none" sz="2400" smtClean="0"/>
              <a:t>II</a:t>
            </a:r>
            <a:r>
              <a:rPr kumimoji="1" lang="vi-VN" altLang="x-none" sz="2400"/>
              <a:t>) </a:t>
            </a:r>
            <a:r>
              <a:rPr kumimoji="1" lang="en-US" altLang="x-none" sz="2400" smtClean="0"/>
              <a:t>Kết quả thực hiện</a:t>
            </a:r>
            <a:endParaRPr kumimoji="1" lang="vi-VN" altLang="x-none" dirty="0"/>
          </a:p>
          <a:p>
            <a:endParaRPr kumimoji="1" lang="x-none" altLang="en-US" b="1" dirty="0">
              <a:solidFill>
                <a:srgbClr val="3AB8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74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xmlns="" id="{EBA76D47-5246-7E4C-B261-A594B0F8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79B5-C1C4-D84B-A012-DC68887805F6}" type="slidenum">
              <a:rPr kumimoji="1" lang="x-none" altLang="en-US" smtClean="0"/>
              <a:pPr/>
              <a:t>4</a:t>
            </a:fld>
            <a:endParaRPr kumimoji="1" lang="x-none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8CF74590-8316-5F41-8464-92941576C9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vi-VN" altLang="x-none" smtClean="0"/>
              <a:t>1</a:t>
            </a:r>
            <a:r>
              <a:rPr kumimoji="1" lang="en-US" altLang="x-none" smtClean="0"/>
              <a:t>)</a:t>
            </a:r>
            <a:r>
              <a:rPr kumimoji="1" lang="vi-VN" altLang="x-none" smtClean="0"/>
              <a:t> </a:t>
            </a:r>
            <a:r>
              <a:rPr kumimoji="1" lang="en-US" altLang="x-none" smtClean="0"/>
              <a:t>Xoay ảnh bằng mô hình Text Direction Classification</a:t>
            </a:r>
            <a:endParaRPr kumimoji="1" lang="x-non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4333" y="1312333"/>
            <a:ext cx="953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mtClean="0"/>
              <a:t>Thực hiện Text Detection bằng PaddleOCR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131" y="2071398"/>
            <a:ext cx="2772981" cy="366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5769864" y="3520440"/>
            <a:ext cx="740664" cy="382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803" y="2071398"/>
            <a:ext cx="2749592" cy="366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74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79B5-C1C4-D84B-A012-DC68887805F6}" type="slidenum">
              <a:rPr kumimoji="1" lang="x-none" altLang="en-US" smtClean="0"/>
              <a:pPr/>
              <a:t>5</a:t>
            </a:fld>
            <a:endParaRPr kumimoji="1" lang="x-non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0493" y="560493"/>
            <a:ext cx="953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mtClean="0"/>
              <a:t>Bước 1: Tiền xử lý ảnh và boxes: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2728" y="1133856"/>
            <a:ext cx="620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 Loại bỏ đi các box có ½ &lt; w/h &lt; 2.</a:t>
            </a:r>
          </a:p>
          <a:p>
            <a:r>
              <a:rPr lang="en-US" smtClean="0"/>
              <a:t>	</a:t>
            </a:r>
            <a:endParaRPr lang="en-US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059" y="1979958"/>
            <a:ext cx="2749592" cy="366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351" y="1979958"/>
            <a:ext cx="2707557" cy="3662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5769864" y="3520440"/>
            <a:ext cx="740664" cy="382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9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79B5-C1C4-D84B-A012-DC68887805F6}" type="slidenum">
              <a:rPr kumimoji="1" lang="x-none" altLang="en-US" smtClean="0"/>
              <a:pPr/>
              <a:t>6</a:t>
            </a:fld>
            <a:endParaRPr kumimoji="1" lang="x-non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0493" y="560493"/>
            <a:ext cx="953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mtClean="0"/>
              <a:t>Bước 1: Tiền xử lý ảnh và boxes: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2728" y="1133856"/>
            <a:ext cx="9720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- Tìm </a:t>
            </a:r>
            <a:r>
              <a:rPr lang="en-US"/>
              <a:t>góc để xoay ảnh về theo chiều ngang đối với cạnh dài hơn.</a:t>
            </a:r>
          </a:p>
          <a:p>
            <a:r>
              <a:rPr lang="en-US" smtClean="0"/>
              <a:t>	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3352" y="1590842"/>
            <a:ext cx="831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+) Với mỗi box, tìm góc để xoay box theo chiều ngang.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03" y="3052716"/>
            <a:ext cx="4286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24338" y="2171340"/>
            <a:ext cx="4286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1898641" y="3815353"/>
            <a:ext cx="985520" cy="628013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98641" y="4443366"/>
            <a:ext cx="985520" cy="857252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24338" y="3909968"/>
            <a:ext cx="4286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00814" y="2714162"/>
            <a:ext cx="571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p1</a:t>
            </a:r>
            <a:endParaRPr 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1327586" y="2714748"/>
            <a:ext cx="571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p2</a:t>
            </a:r>
            <a:endParaRPr 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1325680" y="5792370"/>
            <a:ext cx="571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p3</a:t>
            </a:r>
            <a:endParaRPr lang="en-US" sz="1600"/>
          </a:p>
        </p:txBody>
      </p:sp>
      <p:sp>
        <p:nvSpPr>
          <p:cNvPr id="19" name="TextBox 18"/>
          <p:cNvSpPr txBox="1"/>
          <p:nvPr/>
        </p:nvSpPr>
        <p:spPr>
          <a:xfrm>
            <a:off x="543360" y="5834016"/>
            <a:ext cx="571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p4</a:t>
            </a:r>
            <a:endParaRPr lang="en-US" sz="1600"/>
          </a:p>
        </p:txBody>
      </p:sp>
      <p:sp>
        <p:nvSpPr>
          <p:cNvPr id="14" name="TextBox 13"/>
          <p:cNvSpPr txBox="1"/>
          <p:nvPr/>
        </p:nvSpPr>
        <p:spPr>
          <a:xfrm>
            <a:off x="1898641" y="3776305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-89</a:t>
            </a:r>
            <a:r>
              <a:rPr lang="en-US" baseline="30000"/>
              <a:t>0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898641" y="4871992"/>
            <a:ext cx="58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91</a:t>
            </a:r>
            <a:r>
              <a:rPr lang="en-US" baseline="30000" smtClean="0"/>
              <a:t>0</a:t>
            </a:r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82" y="2883439"/>
            <a:ext cx="5809583" cy="2756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84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79B5-C1C4-D84B-A012-DC68887805F6}" type="slidenum">
              <a:rPr kumimoji="1" lang="x-none" altLang="en-US" smtClean="0"/>
              <a:pPr/>
              <a:t>7</a:t>
            </a:fld>
            <a:endParaRPr kumimoji="1" lang="x-none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1056640" y="454075"/>
            <a:ext cx="710184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/>
              <a:t>+) Dùng Kmeans lọc đi các box có góc sai khác lớn đối với các box </a:t>
            </a:r>
            <a:r>
              <a:rPr lang="en-US"/>
              <a:t>còn </a:t>
            </a:r>
            <a:r>
              <a:rPr lang="en-US" smtClean="0"/>
              <a:t>lại.</a:t>
            </a:r>
          </a:p>
          <a:p>
            <a:pPr>
              <a:lnSpc>
                <a:spcPct val="150000"/>
              </a:lnSpc>
            </a:pPr>
            <a:r>
              <a:rPr lang="en-US" smtClean="0"/>
              <a:t>+) Lấy trung bình góc của các box. </a:t>
            </a:r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39" y="1691640"/>
            <a:ext cx="4915811" cy="341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542" y="2119884"/>
            <a:ext cx="4871064" cy="2562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17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79B5-C1C4-D84B-A012-DC68887805F6}" type="slidenum">
              <a:rPr kumimoji="1" lang="x-none" altLang="en-US" smtClean="0"/>
              <a:pPr/>
              <a:t>8</a:t>
            </a:fld>
            <a:endParaRPr kumimoji="1" lang="x-non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0493" y="560493"/>
            <a:ext cx="953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mtClean="0"/>
              <a:t>Bước 2: Xoay ảnh và biến đổi box:</a:t>
            </a:r>
            <a:endParaRPr 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18" y="1256983"/>
            <a:ext cx="67643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17" y="1911313"/>
            <a:ext cx="4100259" cy="435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623" y="2424024"/>
            <a:ext cx="5101303" cy="383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6656832" y="1976755"/>
            <a:ext cx="310896" cy="34582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7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579B5-C1C4-D84B-A012-DC68887805F6}" type="slidenum">
              <a:rPr kumimoji="1" lang="x-none" altLang="en-US" smtClean="0"/>
              <a:pPr/>
              <a:t>9</a:t>
            </a:fld>
            <a:endParaRPr kumimoji="1" lang="x-none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6644" y="560493"/>
            <a:ext cx="1050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Bước 3: </a:t>
            </a:r>
          </a:p>
          <a:p>
            <a:r>
              <a:rPr lang="en-US" smtClean="0"/>
              <a:t>        - Crop từng box:</a:t>
            </a:r>
            <a:endParaRPr lang="en-US"/>
          </a:p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4" y="1483822"/>
            <a:ext cx="5829004" cy="1192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59044" y="3318933"/>
            <a:ext cx="10502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    - Resize về (64, 192), tiền xử lý và đưa qua mô hình Text Direction Classfication MobileNetv3</a:t>
            </a:r>
            <a:endParaRPr lang="en-US"/>
          </a:p>
          <a:p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930" y="1655812"/>
            <a:ext cx="3371532" cy="132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191" y="335737"/>
            <a:ext cx="3933761" cy="1127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960" y="4065848"/>
            <a:ext cx="5926138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03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5875"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311</Words>
  <Application>Microsoft Office PowerPoint</Application>
  <PresentationFormat>Custom</PresentationFormat>
  <Paragraphs>52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Nguyen Trung Thanh 20176874</dc:creator>
  <cp:lastModifiedBy>Windows User</cp:lastModifiedBy>
  <cp:revision>186</cp:revision>
  <cp:lastPrinted>2021-10-02T05:01:21Z</cp:lastPrinted>
  <dcterms:created xsi:type="dcterms:W3CDTF">2021-09-30T04:49:10Z</dcterms:created>
  <dcterms:modified xsi:type="dcterms:W3CDTF">2021-11-09T11:05:19Z</dcterms:modified>
</cp:coreProperties>
</file>